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72" r:id="rId7"/>
    <p:sldId id="273" r:id="rId8"/>
    <p:sldId id="279" r:id="rId9"/>
    <p:sldId id="274" r:id="rId10"/>
    <p:sldId id="265" r:id="rId11"/>
    <p:sldId id="262" r:id="rId12"/>
    <p:sldId id="263" r:id="rId13"/>
    <p:sldId id="264" r:id="rId14"/>
    <p:sldId id="269" r:id="rId15"/>
    <p:sldId id="277" r:id="rId16"/>
    <p:sldId id="268" r:id="rId17"/>
    <p:sldId id="275" r:id="rId18"/>
    <p:sldId id="266" r:id="rId19"/>
    <p:sldId id="270" r:id="rId20"/>
    <p:sldId id="267" r:id="rId21"/>
    <p:sldId id="271" r:id="rId22"/>
    <p:sldId id="276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BBA8C-6955-4A50-ADAB-F26B60B84BE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AB62F9-C6CB-4B2C-985E-FE17FB33A8B2}">
      <dgm:prSet/>
      <dgm:spPr/>
      <dgm:t>
        <a:bodyPr/>
        <a:lstStyle/>
        <a:p>
          <a:r>
            <a:rPr lang="en-US"/>
            <a:t>1. Introduction </a:t>
          </a:r>
        </a:p>
      </dgm:t>
    </dgm:pt>
    <dgm:pt modelId="{95F3D38E-1736-4314-9122-FAC06A14D984}" type="parTrans" cxnId="{FF6B65AB-83B7-430C-87A7-E719572F9EE6}">
      <dgm:prSet/>
      <dgm:spPr/>
      <dgm:t>
        <a:bodyPr/>
        <a:lstStyle/>
        <a:p>
          <a:endParaRPr lang="en-US"/>
        </a:p>
      </dgm:t>
    </dgm:pt>
    <dgm:pt modelId="{13A0D1FB-6DB0-4015-9815-52E90880CB7A}" type="sibTrans" cxnId="{FF6B65AB-83B7-430C-87A7-E719572F9EE6}">
      <dgm:prSet/>
      <dgm:spPr/>
      <dgm:t>
        <a:bodyPr/>
        <a:lstStyle/>
        <a:p>
          <a:endParaRPr lang="en-US"/>
        </a:p>
      </dgm:t>
    </dgm:pt>
    <dgm:pt modelId="{94DDE46F-64C3-4F39-B837-B1010386C272}">
      <dgm:prSet/>
      <dgm:spPr/>
      <dgm:t>
        <a:bodyPr/>
        <a:lstStyle/>
        <a:p>
          <a:r>
            <a:rPr lang="en-US"/>
            <a:t>1.1 Vision</a:t>
          </a:r>
        </a:p>
      </dgm:t>
    </dgm:pt>
    <dgm:pt modelId="{28ED6B39-5A9F-4F90-A4B6-DFE265B3B0F0}" type="parTrans" cxnId="{AFC5DC20-B1FC-407A-9EF2-1216C263EEB2}">
      <dgm:prSet/>
      <dgm:spPr/>
      <dgm:t>
        <a:bodyPr/>
        <a:lstStyle/>
        <a:p>
          <a:endParaRPr lang="en-US"/>
        </a:p>
      </dgm:t>
    </dgm:pt>
    <dgm:pt modelId="{FE7FA2E0-F0EB-4643-97D3-8AEFD4962A9E}" type="sibTrans" cxnId="{AFC5DC20-B1FC-407A-9EF2-1216C263EEB2}">
      <dgm:prSet/>
      <dgm:spPr/>
      <dgm:t>
        <a:bodyPr/>
        <a:lstStyle/>
        <a:p>
          <a:endParaRPr lang="en-US"/>
        </a:p>
      </dgm:t>
    </dgm:pt>
    <dgm:pt modelId="{7F4E0200-6DDE-4771-ADDC-55753869FC09}">
      <dgm:prSet/>
      <dgm:spPr/>
      <dgm:t>
        <a:bodyPr/>
        <a:lstStyle/>
        <a:p>
          <a:r>
            <a:rPr lang="en-US"/>
            <a:t>1.2 Scope</a:t>
          </a:r>
        </a:p>
      </dgm:t>
    </dgm:pt>
    <dgm:pt modelId="{69A9B098-2047-4141-AAF4-7CA28CDE0D79}" type="parTrans" cxnId="{CE26F1D6-4284-4D9D-AE65-CC745DD74809}">
      <dgm:prSet/>
      <dgm:spPr/>
      <dgm:t>
        <a:bodyPr/>
        <a:lstStyle/>
        <a:p>
          <a:endParaRPr lang="en-US"/>
        </a:p>
      </dgm:t>
    </dgm:pt>
    <dgm:pt modelId="{7CE046F9-D88F-433D-B5FB-72805AF5390D}" type="sibTrans" cxnId="{CE26F1D6-4284-4D9D-AE65-CC745DD74809}">
      <dgm:prSet/>
      <dgm:spPr/>
      <dgm:t>
        <a:bodyPr/>
        <a:lstStyle/>
        <a:p>
          <a:endParaRPr lang="en-US"/>
        </a:p>
      </dgm:t>
    </dgm:pt>
    <dgm:pt modelId="{BD9324BC-4F5E-42A5-AD5D-04509422259F}">
      <dgm:prSet/>
      <dgm:spPr/>
      <dgm:t>
        <a:bodyPr/>
        <a:lstStyle/>
        <a:p>
          <a:r>
            <a:rPr lang="en-US"/>
            <a:t>2. Architectural Representation</a:t>
          </a:r>
        </a:p>
      </dgm:t>
    </dgm:pt>
    <dgm:pt modelId="{CC0B1F3D-2C63-4F2F-BE71-FFBC955C2804}" type="parTrans" cxnId="{398242E3-C107-4B9E-8AEB-7944FFF2171E}">
      <dgm:prSet/>
      <dgm:spPr/>
      <dgm:t>
        <a:bodyPr/>
        <a:lstStyle/>
        <a:p>
          <a:endParaRPr lang="en-US"/>
        </a:p>
      </dgm:t>
    </dgm:pt>
    <dgm:pt modelId="{6B43CEE9-55FE-4AF5-8DDC-52060154A9BD}" type="sibTrans" cxnId="{398242E3-C107-4B9E-8AEB-7944FFF2171E}">
      <dgm:prSet/>
      <dgm:spPr/>
      <dgm:t>
        <a:bodyPr/>
        <a:lstStyle/>
        <a:p>
          <a:endParaRPr lang="en-US"/>
        </a:p>
      </dgm:t>
    </dgm:pt>
    <dgm:pt modelId="{AA741CBA-744E-48FB-9C70-9EAEE473D40C}">
      <dgm:prSet/>
      <dgm:spPr/>
      <dgm:t>
        <a:bodyPr/>
        <a:lstStyle/>
        <a:p>
          <a:r>
            <a:rPr lang="en-US"/>
            <a:t>Use case view </a:t>
          </a:r>
        </a:p>
      </dgm:t>
    </dgm:pt>
    <dgm:pt modelId="{9AB8EED9-83FF-49DA-88E0-979B1AD08702}" type="parTrans" cxnId="{2560A072-9C6E-44CF-A444-1F7BADBFCDCC}">
      <dgm:prSet/>
      <dgm:spPr/>
      <dgm:t>
        <a:bodyPr/>
        <a:lstStyle/>
        <a:p>
          <a:endParaRPr lang="en-US"/>
        </a:p>
      </dgm:t>
    </dgm:pt>
    <dgm:pt modelId="{EBF6CD5E-4847-4817-85FF-C57FF039B6E6}" type="sibTrans" cxnId="{2560A072-9C6E-44CF-A444-1F7BADBFCDCC}">
      <dgm:prSet/>
      <dgm:spPr/>
      <dgm:t>
        <a:bodyPr/>
        <a:lstStyle/>
        <a:p>
          <a:endParaRPr lang="en-US"/>
        </a:p>
      </dgm:t>
    </dgm:pt>
    <dgm:pt modelId="{54A94846-0DE7-4FBD-A1FC-19CC959617D6}">
      <dgm:prSet/>
      <dgm:spPr/>
      <dgm:t>
        <a:bodyPr/>
        <a:lstStyle/>
        <a:p>
          <a:r>
            <a:rPr lang="en-US"/>
            <a:t>Logical view</a:t>
          </a:r>
        </a:p>
      </dgm:t>
    </dgm:pt>
    <dgm:pt modelId="{E271E9B0-EC04-479E-A4B1-4D4930A54599}" type="parTrans" cxnId="{F0051D73-2D28-44F1-99F8-C998175D0779}">
      <dgm:prSet/>
      <dgm:spPr/>
      <dgm:t>
        <a:bodyPr/>
        <a:lstStyle/>
        <a:p>
          <a:endParaRPr lang="en-US"/>
        </a:p>
      </dgm:t>
    </dgm:pt>
    <dgm:pt modelId="{3599CEA5-47ED-444E-ABB3-DAD7D0F02B5C}" type="sibTrans" cxnId="{F0051D73-2D28-44F1-99F8-C998175D0779}">
      <dgm:prSet/>
      <dgm:spPr/>
      <dgm:t>
        <a:bodyPr/>
        <a:lstStyle/>
        <a:p>
          <a:endParaRPr lang="en-US"/>
        </a:p>
      </dgm:t>
    </dgm:pt>
    <dgm:pt modelId="{A89A9460-4712-497F-9E09-81C7D9F4FB7B}">
      <dgm:prSet/>
      <dgm:spPr/>
      <dgm:t>
        <a:bodyPr/>
        <a:lstStyle/>
        <a:p>
          <a:r>
            <a:rPr lang="en-US"/>
            <a:t>Process view</a:t>
          </a:r>
        </a:p>
      </dgm:t>
    </dgm:pt>
    <dgm:pt modelId="{CF45E086-06A2-4050-A8F8-84803847BF56}" type="parTrans" cxnId="{4BF87678-D276-4A38-B48A-1373DB1F8203}">
      <dgm:prSet/>
      <dgm:spPr/>
      <dgm:t>
        <a:bodyPr/>
        <a:lstStyle/>
        <a:p>
          <a:endParaRPr lang="en-US"/>
        </a:p>
      </dgm:t>
    </dgm:pt>
    <dgm:pt modelId="{32D7B926-F84A-47E1-BA7C-EB5BABD8F924}" type="sibTrans" cxnId="{4BF87678-D276-4A38-B48A-1373DB1F8203}">
      <dgm:prSet/>
      <dgm:spPr/>
      <dgm:t>
        <a:bodyPr/>
        <a:lstStyle/>
        <a:p>
          <a:endParaRPr lang="en-US"/>
        </a:p>
      </dgm:t>
    </dgm:pt>
    <dgm:pt modelId="{71B6438F-2201-4FFE-AB86-248F349AA47C}">
      <dgm:prSet/>
      <dgm:spPr/>
      <dgm:t>
        <a:bodyPr/>
        <a:lstStyle/>
        <a:p>
          <a:r>
            <a:rPr lang="en-US"/>
            <a:t>Deployment view</a:t>
          </a:r>
        </a:p>
      </dgm:t>
    </dgm:pt>
    <dgm:pt modelId="{B8BBF121-A279-4BFF-B30F-4479B4D22901}" type="parTrans" cxnId="{2E3675EB-2BBF-4495-89AC-D026C94F54B2}">
      <dgm:prSet/>
      <dgm:spPr/>
      <dgm:t>
        <a:bodyPr/>
        <a:lstStyle/>
        <a:p>
          <a:endParaRPr lang="en-US"/>
        </a:p>
      </dgm:t>
    </dgm:pt>
    <dgm:pt modelId="{6EB6E8CE-CC3B-4F07-88B1-8D83CF052E09}" type="sibTrans" cxnId="{2E3675EB-2BBF-4495-89AC-D026C94F54B2}">
      <dgm:prSet/>
      <dgm:spPr/>
      <dgm:t>
        <a:bodyPr/>
        <a:lstStyle/>
        <a:p>
          <a:endParaRPr lang="en-US"/>
        </a:p>
      </dgm:t>
    </dgm:pt>
    <dgm:pt modelId="{51B5D8BC-4A39-44A0-BF6D-61047BC66272}" type="pres">
      <dgm:prSet presAssocID="{607BBA8C-6955-4A50-ADAB-F26B60B84BED}" presName="linear" presStyleCnt="0">
        <dgm:presLayoutVars>
          <dgm:animLvl val="lvl"/>
          <dgm:resizeHandles val="exact"/>
        </dgm:presLayoutVars>
      </dgm:prSet>
      <dgm:spPr/>
    </dgm:pt>
    <dgm:pt modelId="{ED75D390-3F91-477D-AF59-6C74CD69ED9D}" type="pres">
      <dgm:prSet presAssocID="{57AB62F9-C6CB-4B2C-985E-FE17FB33A8B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1CD469-5E73-4800-9627-83252F5246B9}" type="pres">
      <dgm:prSet presAssocID="{57AB62F9-C6CB-4B2C-985E-FE17FB33A8B2}" presName="childText" presStyleLbl="revTx" presStyleIdx="0" presStyleCnt="2">
        <dgm:presLayoutVars>
          <dgm:bulletEnabled val="1"/>
        </dgm:presLayoutVars>
      </dgm:prSet>
      <dgm:spPr/>
    </dgm:pt>
    <dgm:pt modelId="{12B37103-1054-4D7B-AE33-19E097687E03}" type="pres">
      <dgm:prSet presAssocID="{BD9324BC-4F5E-42A5-AD5D-04509422259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4B1F3F-AB7F-425A-A3C0-4973DF8A9B6A}" type="pres">
      <dgm:prSet presAssocID="{BD9324BC-4F5E-42A5-AD5D-04509422259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FF7081B-9598-426A-8181-8FCBFC2E6D82}" type="presOf" srcId="{607BBA8C-6955-4A50-ADAB-F26B60B84BED}" destId="{51B5D8BC-4A39-44A0-BF6D-61047BC66272}" srcOrd="0" destOrd="0" presId="urn:microsoft.com/office/officeart/2005/8/layout/vList2"/>
    <dgm:cxn modelId="{AFC5DC20-B1FC-407A-9EF2-1216C263EEB2}" srcId="{57AB62F9-C6CB-4B2C-985E-FE17FB33A8B2}" destId="{94DDE46F-64C3-4F39-B837-B1010386C272}" srcOrd="0" destOrd="0" parTransId="{28ED6B39-5A9F-4F90-A4B6-DFE265B3B0F0}" sibTransId="{FE7FA2E0-F0EB-4643-97D3-8AEFD4962A9E}"/>
    <dgm:cxn modelId="{39186B6E-5B2B-4621-BF8A-7D29921D25BC}" type="presOf" srcId="{94DDE46F-64C3-4F39-B837-B1010386C272}" destId="{741CD469-5E73-4800-9627-83252F5246B9}" srcOrd="0" destOrd="0" presId="urn:microsoft.com/office/officeart/2005/8/layout/vList2"/>
    <dgm:cxn modelId="{2560A072-9C6E-44CF-A444-1F7BADBFCDCC}" srcId="{BD9324BC-4F5E-42A5-AD5D-04509422259F}" destId="{AA741CBA-744E-48FB-9C70-9EAEE473D40C}" srcOrd="0" destOrd="0" parTransId="{9AB8EED9-83FF-49DA-88E0-979B1AD08702}" sibTransId="{EBF6CD5E-4847-4817-85FF-C57FF039B6E6}"/>
    <dgm:cxn modelId="{F0051D73-2D28-44F1-99F8-C998175D0779}" srcId="{BD9324BC-4F5E-42A5-AD5D-04509422259F}" destId="{54A94846-0DE7-4FBD-A1FC-19CC959617D6}" srcOrd="1" destOrd="0" parTransId="{E271E9B0-EC04-479E-A4B1-4D4930A54599}" sibTransId="{3599CEA5-47ED-444E-ABB3-DAD7D0F02B5C}"/>
    <dgm:cxn modelId="{8902D473-F784-4E19-87B8-C9CCCFAF8BBC}" type="presOf" srcId="{7F4E0200-6DDE-4771-ADDC-55753869FC09}" destId="{741CD469-5E73-4800-9627-83252F5246B9}" srcOrd="0" destOrd="1" presId="urn:microsoft.com/office/officeart/2005/8/layout/vList2"/>
    <dgm:cxn modelId="{4BF87678-D276-4A38-B48A-1373DB1F8203}" srcId="{BD9324BC-4F5E-42A5-AD5D-04509422259F}" destId="{A89A9460-4712-497F-9E09-81C7D9F4FB7B}" srcOrd="2" destOrd="0" parTransId="{CF45E086-06A2-4050-A8F8-84803847BF56}" sibTransId="{32D7B926-F84A-47E1-BA7C-EB5BABD8F924}"/>
    <dgm:cxn modelId="{04B21E7A-FE8A-4344-AF4D-B0454DFCF0B9}" type="presOf" srcId="{BD9324BC-4F5E-42A5-AD5D-04509422259F}" destId="{12B37103-1054-4D7B-AE33-19E097687E03}" srcOrd="0" destOrd="0" presId="urn:microsoft.com/office/officeart/2005/8/layout/vList2"/>
    <dgm:cxn modelId="{B4CA7382-091B-46D5-8BEB-5B782091D923}" type="presOf" srcId="{57AB62F9-C6CB-4B2C-985E-FE17FB33A8B2}" destId="{ED75D390-3F91-477D-AF59-6C74CD69ED9D}" srcOrd="0" destOrd="0" presId="urn:microsoft.com/office/officeart/2005/8/layout/vList2"/>
    <dgm:cxn modelId="{FF6B65AB-83B7-430C-87A7-E719572F9EE6}" srcId="{607BBA8C-6955-4A50-ADAB-F26B60B84BED}" destId="{57AB62F9-C6CB-4B2C-985E-FE17FB33A8B2}" srcOrd="0" destOrd="0" parTransId="{95F3D38E-1736-4314-9122-FAC06A14D984}" sibTransId="{13A0D1FB-6DB0-4015-9815-52E90880CB7A}"/>
    <dgm:cxn modelId="{7A9425AE-8BE1-4EAF-B8CF-9EDF560CCF0D}" type="presOf" srcId="{54A94846-0DE7-4FBD-A1FC-19CC959617D6}" destId="{AF4B1F3F-AB7F-425A-A3C0-4973DF8A9B6A}" srcOrd="0" destOrd="1" presId="urn:microsoft.com/office/officeart/2005/8/layout/vList2"/>
    <dgm:cxn modelId="{32F21EB3-7B28-4C94-B92E-9A71B5CBD000}" type="presOf" srcId="{71B6438F-2201-4FFE-AB86-248F349AA47C}" destId="{AF4B1F3F-AB7F-425A-A3C0-4973DF8A9B6A}" srcOrd="0" destOrd="3" presId="urn:microsoft.com/office/officeart/2005/8/layout/vList2"/>
    <dgm:cxn modelId="{DD219EC2-73EA-4D79-85C9-C79CB0E4B50F}" type="presOf" srcId="{A89A9460-4712-497F-9E09-81C7D9F4FB7B}" destId="{AF4B1F3F-AB7F-425A-A3C0-4973DF8A9B6A}" srcOrd="0" destOrd="2" presId="urn:microsoft.com/office/officeart/2005/8/layout/vList2"/>
    <dgm:cxn modelId="{0A3DFCCF-DDB8-4B33-9E5C-4008A1C0758F}" type="presOf" srcId="{AA741CBA-744E-48FB-9C70-9EAEE473D40C}" destId="{AF4B1F3F-AB7F-425A-A3C0-4973DF8A9B6A}" srcOrd="0" destOrd="0" presId="urn:microsoft.com/office/officeart/2005/8/layout/vList2"/>
    <dgm:cxn modelId="{CE26F1D6-4284-4D9D-AE65-CC745DD74809}" srcId="{57AB62F9-C6CB-4B2C-985E-FE17FB33A8B2}" destId="{7F4E0200-6DDE-4771-ADDC-55753869FC09}" srcOrd="1" destOrd="0" parTransId="{69A9B098-2047-4141-AAF4-7CA28CDE0D79}" sibTransId="{7CE046F9-D88F-433D-B5FB-72805AF5390D}"/>
    <dgm:cxn modelId="{398242E3-C107-4B9E-8AEB-7944FFF2171E}" srcId="{607BBA8C-6955-4A50-ADAB-F26B60B84BED}" destId="{BD9324BC-4F5E-42A5-AD5D-04509422259F}" srcOrd="1" destOrd="0" parTransId="{CC0B1F3D-2C63-4F2F-BE71-FFBC955C2804}" sibTransId="{6B43CEE9-55FE-4AF5-8DDC-52060154A9BD}"/>
    <dgm:cxn modelId="{2E3675EB-2BBF-4495-89AC-D026C94F54B2}" srcId="{BD9324BC-4F5E-42A5-AD5D-04509422259F}" destId="{71B6438F-2201-4FFE-AB86-248F349AA47C}" srcOrd="3" destOrd="0" parTransId="{B8BBF121-A279-4BFF-B30F-4479B4D22901}" sibTransId="{6EB6E8CE-CC3B-4F07-88B1-8D83CF052E09}"/>
    <dgm:cxn modelId="{58E1C50E-02BF-4D4A-8062-1D7A28F6F88A}" type="presParOf" srcId="{51B5D8BC-4A39-44A0-BF6D-61047BC66272}" destId="{ED75D390-3F91-477D-AF59-6C74CD69ED9D}" srcOrd="0" destOrd="0" presId="urn:microsoft.com/office/officeart/2005/8/layout/vList2"/>
    <dgm:cxn modelId="{A72652D9-81A0-44E4-B201-5F2F43B7911E}" type="presParOf" srcId="{51B5D8BC-4A39-44A0-BF6D-61047BC66272}" destId="{741CD469-5E73-4800-9627-83252F5246B9}" srcOrd="1" destOrd="0" presId="urn:microsoft.com/office/officeart/2005/8/layout/vList2"/>
    <dgm:cxn modelId="{D9AF53E8-E419-4D1A-8CDF-E2DD9EF8D2F7}" type="presParOf" srcId="{51B5D8BC-4A39-44A0-BF6D-61047BC66272}" destId="{12B37103-1054-4D7B-AE33-19E097687E03}" srcOrd="2" destOrd="0" presId="urn:microsoft.com/office/officeart/2005/8/layout/vList2"/>
    <dgm:cxn modelId="{343DB5EE-DCC2-429A-B95D-514D6103039C}" type="presParOf" srcId="{51B5D8BC-4A39-44A0-BF6D-61047BC66272}" destId="{AF4B1F3F-AB7F-425A-A3C0-4973DF8A9B6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270C72-DF4F-44AF-98EF-CDCDC04C1FA5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66F24C-D57F-4440-813B-5280406C9B4E}">
      <dgm:prSet/>
      <dgm:spPr/>
      <dgm:t>
        <a:bodyPr/>
        <a:lstStyle/>
        <a:p>
          <a:r>
            <a:rPr lang="en-US"/>
            <a:t>3. Goals and Constraints</a:t>
          </a:r>
        </a:p>
      </dgm:t>
    </dgm:pt>
    <dgm:pt modelId="{C8460D5E-D5AD-4268-B281-583821E911BD}" type="parTrans" cxnId="{AB050157-D493-402A-9868-19BC3613C792}">
      <dgm:prSet/>
      <dgm:spPr/>
      <dgm:t>
        <a:bodyPr/>
        <a:lstStyle/>
        <a:p>
          <a:endParaRPr lang="en-US"/>
        </a:p>
      </dgm:t>
    </dgm:pt>
    <dgm:pt modelId="{9173ADFF-153E-46FD-BA73-C2B813A1D76E}" type="sibTrans" cxnId="{AB050157-D493-402A-9868-19BC3613C792}">
      <dgm:prSet/>
      <dgm:spPr/>
      <dgm:t>
        <a:bodyPr/>
        <a:lstStyle/>
        <a:p>
          <a:endParaRPr lang="en-US"/>
        </a:p>
      </dgm:t>
    </dgm:pt>
    <dgm:pt modelId="{7E2239D6-5C78-4623-AD42-8A4157E469D0}">
      <dgm:prSet/>
      <dgm:spPr/>
      <dgm:t>
        <a:bodyPr/>
        <a:lstStyle/>
        <a:p>
          <a:r>
            <a:rPr lang="en-US"/>
            <a:t>The program will be able to handle several filters in order to provide the accurate and useful information to the user.</a:t>
          </a:r>
        </a:p>
      </dgm:t>
    </dgm:pt>
    <dgm:pt modelId="{10831666-3CB4-48BD-9C44-B8423AABA048}" type="parTrans" cxnId="{9754E7CD-CF90-4950-94A7-6DFF2B78E823}">
      <dgm:prSet/>
      <dgm:spPr/>
      <dgm:t>
        <a:bodyPr/>
        <a:lstStyle/>
        <a:p>
          <a:endParaRPr lang="en-US"/>
        </a:p>
      </dgm:t>
    </dgm:pt>
    <dgm:pt modelId="{6B9A54A3-4481-4D08-A722-C6A357B83863}" type="sibTrans" cxnId="{9754E7CD-CF90-4950-94A7-6DFF2B78E823}">
      <dgm:prSet/>
      <dgm:spPr/>
      <dgm:t>
        <a:bodyPr/>
        <a:lstStyle/>
        <a:p>
          <a:endParaRPr lang="en-US"/>
        </a:p>
      </dgm:t>
    </dgm:pt>
    <dgm:pt modelId="{14B1E5D5-5E99-4203-A1C0-FED2B05DEE9E}">
      <dgm:prSet/>
      <dgm:spPr/>
      <dgm:t>
        <a:bodyPr/>
        <a:lstStyle/>
        <a:p>
          <a:r>
            <a:rPr lang="en-US"/>
            <a:t>Making sure all the information that is stored is updated and reliable.</a:t>
          </a:r>
        </a:p>
      </dgm:t>
    </dgm:pt>
    <dgm:pt modelId="{7B629619-15C9-4A5B-8251-14AB37AF8094}" type="parTrans" cxnId="{5760F16A-A4E7-417B-8693-E3D5A4B085FD}">
      <dgm:prSet/>
      <dgm:spPr/>
      <dgm:t>
        <a:bodyPr/>
        <a:lstStyle/>
        <a:p>
          <a:endParaRPr lang="en-US"/>
        </a:p>
      </dgm:t>
    </dgm:pt>
    <dgm:pt modelId="{2D7B9C59-5F33-4644-BAC2-EAF99AE69AD1}" type="sibTrans" cxnId="{5760F16A-A4E7-417B-8693-E3D5A4B085FD}">
      <dgm:prSet/>
      <dgm:spPr/>
      <dgm:t>
        <a:bodyPr/>
        <a:lstStyle/>
        <a:p>
          <a:endParaRPr lang="en-US"/>
        </a:p>
      </dgm:t>
    </dgm:pt>
    <dgm:pt modelId="{D0B42710-E0A4-4D45-AC34-D8C5BE913BAA}">
      <dgm:prSet/>
      <dgm:spPr/>
      <dgm:t>
        <a:bodyPr/>
        <a:lstStyle/>
        <a:p>
          <a:r>
            <a:rPr lang="en-US"/>
            <a:t>Having the service online during business hours and making sure there are no inconveniences to the user.</a:t>
          </a:r>
        </a:p>
      </dgm:t>
    </dgm:pt>
    <dgm:pt modelId="{0E1C1BDD-6ECF-4A22-A93D-196D7CC24E51}" type="parTrans" cxnId="{B5CBC69A-ADEA-4F7D-926C-39E6B33D220A}">
      <dgm:prSet/>
      <dgm:spPr/>
      <dgm:t>
        <a:bodyPr/>
        <a:lstStyle/>
        <a:p>
          <a:endParaRPr lang="en-US"/>
        </a:p>
      </dgm:t>
    </dgm:pt>
    <dgm:pt modelId="{D52A873D-BE1F-49B9-921D-67DAD16D61A5}" type="sibTrans" cxnId="{B5CBC69A-ADEA-4F7D-926C-39E6B33D220A}">
      <dgm:prSet/>
      <dgm:spPr/>
      <dgm:t>
        <a:bodyPr/>
        <a:lstStyle/>
        <a:p>
          <a:endParaRPr lang="en-US"/>
        </a:p>
      </dgm:t>
    </dgm:pt>
    <dgm:pt modelId="{4395937B-6773-4D74-8AAB-0469A803C277}">
      <dgm:prSet/>
      <dgm:spPr/>
      <dgm:t>
        <a:bodyPr/>
        <a:lstStyle/>
        <a:p>
          <a:r>
            <a:rPr lang="en-US"/>
            <a:t>4. Logical View: The movie data system is split into 2 parts</a:t>
          </a:r>
        </a:p>
      </dgm:t>
    </dgm:pt>
    <dgm:pt modelId="{E8B2388F-D636-4AA7-B3F1-6E6FD5CD296E}" type="parTrans" cxnId="{DD30764C-B73E-41C3-A5F8-1F0AC1B93EC7}">
      <dgm:prSet/>
      <dgm:spPr/>
      <dgm:t>
        <a:bodyPr/>
        <a:lstStyle/>
        <a:p>
          <a:endParaRPr lang="en-US"/>
        </a:p>
      </dgm:t>
    </dgm:pt>
    <dgm:pt modelId="{6C64F847-A87D-494A-87E4-5244888C9DC3}" type="sibTrans" cxnId="{DD30764C-B73E-41C3-A5F8-1F0AC1B93EC7}">
      <dgm:prSet/>
      <dgm:spPr/>
      <dgm:t>
        <a:bodyPr/>
        <a:lstStyle/>
        <a:p>
          <a:endParaRPr lang="en-US"/>
        </a:p>
      </dgm:t>
    </dgm:pt>
    <dgm:pt modelId="{93C0DB16-7177-45AB-83BD-6FC12444AC9D}">
      <dgm:prSet/>
      <dgm:spPr/>
      <dgm:t>
        <a:bodyPr/>
        <a:lstStyle/>
        <a:p>
          <a:r>
            <a:rPr lang="en-US"/>
            <a:t>User Interface: This is where an employee or user can enter and receive information by communicating with the interface to access data stored within.</a:t>
          </a:r>
        </a:p>
      </dgm:t>
    </dgm:pt>
    <dgm:pt modelId="{49007EC7-6E17-42A1-BCF7-43A9C55C78ED}" type="parTrans" cxnId="{CBF3C06E-B59F-4C1B-82F8-0854E48C120C}">
      <dgm:prSet/>
      <dgm:spPr/>
      <dgm:t>
        <a:bodyPr/>
        <a:lstStyle/>
        <a:p>
          <a:endParaRPr lang="en-US"/>
        </a:p>
      </dgm:t>
    </dgm:pt>
    <dgm:pt modelId="{5DEFE7A6-8348-4453-BCFE-2384A178EE09}" type="sibTrans" cxnId="{CBF3C06E-B59F-4C1B-82F8-0854E48C120C}">
      <dgm:prSet/>
      <dgm:spPr/>
      <dgm:t>
        <a:bodyPr/>
        <a:lstStyle/>
        <a:p>
          <a:endParaRPr lang="en-US"/>
        </a:p>
      </dgm:t>
    </dgm:pt>
    <dgm:pt modelId="{29F722C9-0FC3-49E7-93F3-944091563110}">
      <dgm:prSet/>
      <dgm:spPr/>
      <dgm:t>
        <a:bodyPr/>
        <a:lstStyle/>
        <a:p>
          <a:r>
            <a:rPr lang="en-US"/>
            <a:t>Business Services: The information is able to be controlled as the information can be edited by an administrator, as well as</a:t>
          </a:r>
          <a:r>
            <a:rPr lang="en-US" sz="3400"/>
            <a:t> the ability to control user permissions and creation of users.</a:t>
          </a:r>
        </a:p>
      </dgm:t>
    </dgm:pt>
    <dgm:pt modelId="{72EF4006-4A33-4255-9345-83EC5781486D}" type="parTrans" cxnId="{1143EEF8-B9B5-49D9-9CAF-8F441DA90592}">
      <dgm:prSet/>
      <dgm:spPr/>
      <dgm:t>
        <a:bodyPr/>
        <a:lstStyle/>
        <a:p>
          <a:endParaRPr lang="en-US"/>
        </a:p>
      </dgm:t>
    </dgm:pt>
    <dgm:pt modelId="{61FF8A34-19EF-40F9-BDBC-3F8FE8A2E80E}" type="sibTrans" cxnId="{1143EEF8-B9B5-49D9-9CAF-8F441DA90592}">
      <dgm:prSet/>
      <dgm:spPr/>
      <dgm:t>
        <a:bodyPr/>
        <a:lstStyle/>
        <a:p>
          <a:endParaRPr lang="en-US"/>
        </a:p>
      </dgm:t>
    </dgm:pt>
    <dgm:pt modelId="{1E7C36A7-90B3-4E13-9DF2-A5FB509D82E0}" type="pres">
      <dgm:prSet presAssocID="{0C270C72-DF4F-44AF-98EF-CDCDC04C1FA5}" presName="linear" presStyleCnt="0">
        <dgm:presLayoutVars>
          <dgm:animLvl val="lvl"/>
          <dgm:resizeHandles val="exact"/>
        </dgm:presLayoutVars>
      </dgm:prSet>
      <dgm:spPr/>
    </dgm:pt>
    <dgm:pt modelId="{5D52B2DA-8CA9-4F34-8C50-14BF050008AB}" type="pres">
      <dgm:prSet presAssocID="{F866F24C-D57F-4440-813B-5280406C9B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FAA4F6-917F-4AF7-BBE9-38AA9242EDD0}" type="pres">
      <dgm:prSet presAssocID="{F866F24C-D57F-4440-813B-5280406C9B4E}" presName="childText" presStyleLbl="revTx" presStyleIdx="0" presStyleCnt="2">
        <dgm:presLayoutVars>
          <dgm:bulletEnabled val="1"/>
        </dgm:presLayoutVars>
      </dgm:prSet>
      <dgm:spPr/>
    </dgm:pt>
    <dgm:pt modelId="{C6272815-FE4E-4A74-AD0E-BDE345AEED8F}" type="pres">
      <dgm:prSet presAssocID="{4395937B-6773-4D74-8AAB-0469A803C2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D9C566-867D-4EA0-8403-984413FE33B6}" type="pres">
      <dgm:prSet presAssocID="{4395937B-6773-4D74-8AAB-0469A803C27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8E6332-931C-4953-9961-BB409DCA39F0}" type="presOf" srcId="{0C270C72-DF4F-44AF-98EF-CDCDC04C1FA5}" destId="{1E7C36A7-90B3-4E13-9DF2-A5FB509D82E0}" srcOrd="0" destOrd="0" presId="urn:microsoft.com/office/officeart/2005/8/layout/vList2"/>
    <dgm:cxn modelId="{5760F16A-A4E7-417B-8693-E3D5A4B085FD}" srcId="{F866F24C-D57F-4440-813B-5280406C9B4E}" destId="{14B1E5D5-5E99-4203-A1C0-FED2B05DEE9E}" srcOrd="1" destOrd="0" parTransId="{7B629619-15C9-4A5B-8251-14AB37AF8094}" sibTransId="{2D7B9C59-5F33-4644-BAC2-EAF99AE69AD1}"/>
    <dgm:cxn modelId="{D465504B-3F80-446C-9CBA-1598AE78FEC0}" type="presOf" srcId="{4395937B-6773-4D74-8AAB-0469A803C277}" destId="{C6272815-FE4E-4A74-AD0E-BDE345AEED8F}" srcOrd="0" destOrd="0" presId="urn:microsoft.com/office/officeart/2005/8/layout/vList2"/>
    <dgm:cxn modelId="{DD30764C-B73E-41C3-A5F8-1F0AC1B93EC7}" srcId="{0C270C72-DF4F-44AF-98EF-CDCDC04C1FA5}" destId="{4395937B-6773-4D74-8AAB-0469A803C277}" srcOrd="1" destOrd="0" parTransId="{E8B2388F-D636-4AA7-B3F1-6E6FD5CD296E}" sibTransId="{6C64F847-A87D-494A-87E4-5244888C9DC3}"/>
    <dgm:cxn modelId="{CBF3C06E-B59F-4C1B-82F8-0854E48C120C}" srcId="{4395937B-6773-4D74-8AAB-0469A803C277}" destId="{93C0DB16-7177-45AB-83BD-6FC12444AC9D}" srcOrd="0" destOrd="0" parTransId="{49007EC7-6E17-42A1-BCF7-43A9C55C78ED}" sibTransId="{5DEFE7A6-8348-4453-BCFE-2384A178EE09}"/>
    <dgm:cxn modelId="{ADDC2D55-3DFA-4A0E-ABED-C5CBC46C3AA1}" type="presOf" srcId="{D0B42710-E0A4-4D45-AC34-D8C5BE913BAA}" destId="{E9FAA4F6-917F-4AF7-BBE9-38AA9242EDD0}" srcOrd="0" destOrd="2" presId="urn:microsoft.com/office/officeart/2005/8/layout/vList2"/>
    <dgm:cxn modelId="{AB050157-D493-402A-9868-19BC3613C792}" srcId="{0C270C72-DF4F-44AF-98EF-CDCDC04C1FA5}" destId="{F866F24C-D57F-4440-813B-5280406C9B4E}" srcOrd="0" destOrd="0" parTransId="{C8460D5E-D5AD-4268-B281-583821E911BD}" sibTransId="{9173ADFF-153E-46FD-BA73-C2B813A1D76E}"/>
    <dgm:cxn modelId="{A586CA59-277A-46D6-A787-85A3175EB75C}" type="presOf" srcId="{7E2239D6-5C78-4623-AD42-8A4157E469D0}" destId="{E9FAA4F6-917F-4AF7-BBE9-38AA9242EDD0}" srcOrd="0" destOrd="0" presId="urn:microsoft.com/office/officeart/2005/8/layout/vList2"/>
    <dgm:cxn modelId="{3FCA9F90-D447-4EC5-BE79-1A9D3B197792}" type="presOf" srcId="{93C0DB16-7177-45AB-83BD-6FC12444AC9D}" destId="{D0D9C566-867D-4EA0-8403-984413FE33B6}" srcOrd="0" destOrd="0" presId="urn:microsoft.com/office/officeart/2005/8/layout/vList2"/>
    <dgm:cxn modelId="{B5CBC69A-ADEA-4F7D-926C-39E6B33D220A}" srcId="{F866F24C-D57F-4440-813B-5280406C9B4E}" destId="{D0B42710-E0A4-4D45-AC34-D8C5BE913BAA}" srcOrd="2" destOrd="0" parTransId="{0E1C1BDD-6ECF-4A22-A93D-196D7CC24E51}" sibTransId="{D52A873D-BE1F-49B9-921D-67DAD16D61A5}"/>
    <dgm:cxn modelId="{C9B6309D-5096-466F-9F65-A02782CFB4C5}" type="presOf" srcId="{14B1E5D5-5E99-4203-A1C0-FED2B05DEE9E}" destId="{E9FAA4F6-917F-4AF7-BBE9-38AA9242EDD0}" srcOrd="0" destOrd="1" presId="urn:microsoft.com/office/officeart/2005/8/layout/vList2"/>
    <dgm:cxn modelId="{E4E670A2-B181-4F37-A218-FDA69F792EA2}" type="presOf" srcId="{29F722C9-0FC3-49E7-93F3-944091563110}" destId="{D0D9C566-867D-4EA0-8403-984413FE33B6}" srcOrd="0" destOrd="1" presId="urn:microsoft.com/office/officeart/2005/8/layout/vList2"/>
    <dgm:cxn modelId="{9754E7CD-CF90-4950-94A7-6DFF2B78E823}" srcId="{F866F24C-D57F-4440-813B-5280406C9B4E}" destId="{7E2239D6-5C78-4623-AD42-8A4157E469D0}" srcOrd="0" destOrd="0" parTransId="{10831666-3CB4-48BD-9C44-B8423AABA048}" sibTransId="{6B9A54A3-4481-4D08-A722-C6A357B83863}"/>
    <dgm:cxn modelId="{10AB97E1-21E7-453E-8EC2-8C1A851D5E03}" type="presOf" srcId="{F866F24C-D57F-4440-813B-5280406C9B4E}" destId="{5D52B2DA-8CA9-4F34-8C50-14BF050008AB}" srcOrd="0" destOrd="0" presId="urn:microsoft.com/office/officeart/2005/8/layout/vList2"/>
    <dgm:cxn modelId="{1143EEF8-B9B5-49D9-9CAF-8F441DA90592}" srcId="{4395937B-6773-4D74-8AAB-0469A803C277}" destId="{29F722C9-0FC3-49E7-93F3-944091563110}" srcOrd="1" destOrd="0" parTransId="{72EF4006-4A33-4255-9345-83EC5781486D}" sibTransId="{61FF8A34-19EF-40F9-BDBC-3F8FE8A2E80E}"/>
    <dgm:cxn modelId="{FCE1A8B8-43EB-4ACA-8FA3-60D383D0F826}" type="presParOf" srcId="{1E7C36A7-90B3-4E13-9DF2-A5FB509D82E0}" destId="{5D52B2DA-8CA9-4F34-8C50-14BF050008AB}" srcOrd="0" destOrd="0" presId="urn:microsoft.com/office/officeart/2005/8/layout/vList2"/>
    <dgm:cxn modelId="{2E8FE047-6563-458B-94CA-F98475FF4D6C}" type="presParOf" srcId="{1E7C36A7-90B3-4E13-9DF2-A5FB509D82E0}" destId="{E9FAA4F6-917F-4AF7-BBE9-38AA9242EDD0}" srcOrd="1" destOrd="0" presId="urn:microsoft.com/office/officeart/2005/8/layout/vList2"/>
    <dgm:cxn modelId="{530E2051-E6E2-4A53-B8FA-6D10519C2B44}" type="presParOf" srcId="{1E7C36A7-90B3-4E13-9DF2-A5FB509D82E0}" destId="{C6272815-FE4E-4A74-AD0E-BDE345AEED8F}" srcOrd="2" destOrd="0" presId="urn:microsoft.com/office/officeart/2005/8/layout/vList2"/>
    <dgm:cxn modelId="{48886134-EE01-4152-9A4B-FEC665358D34}" type="presParOf" srcId="{1E7C36A7-90B3-4E13-9DF2-A5FB509D82E0}" destId="{D0D9C566-867D-4EA0-8403-984413FE33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6CE83-D1F5-4AD5-A913-F0D83E470D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A65A8A-EAD1-44E5-B2FD-514A32B7E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View:</a:t>
          </a:r>
        </a:p>
      </dgm:t>
    </dgm:pt>
    <dgm:pt modelId="{F71A864F-9BA8-4E98-8009-DD4255CA9754}" type="parTrans" cxnId="{624B0ECD-4884-4F80-B7AB-65D87999CCF1}">
      <dgm:prSet/>
      <dgm:spPr/>
      <dgm:t>
        <a:bodyPr/>
        <a:lstStyle/>
        <a:p>
          <a:endParaRPr lang="en-US"/>
        </a:p>
      </dgm:t>
    </dgm:pt>
    <dgm:pt modelId="{F15112F2-6746-451C-B673-1DC40CDCE52D}" type="sibTrans" cxnId="{624B0ECD-4884-4F80-B7AB-65D87999CC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A654DD-CB93-4337-AACC-B697CE267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HTML, CSS, and JavaScript will be the technologies that will be used to create the code for this software. Only approved employees can login and receive the information they need from a database.</a:t>
          </a:r>
        </a:p>
      </dgm:t>
    </dgm:pt>
    <dgm:pt modelId="{515BE0B6-B994-415F-BA51-DBD80379CB26}" type="parTrans" cxnId="{C506FCA4-F272-4726-892C-A6FD3D06AD6D}">
      <dgm:prSet/>
      <dgm:spPr/>
      <dgm:t>
        <a:bodyPr/>
        <a:lstStyle/>
        <a:p>
          <a:endParaRPr lang="en-US"/>
        </a:p>
      </dgm:t>
    </dgm:pt>
    <dgm:pt modelId="{781B15FF-5286-42B4-B3BC-7D6CA7E747A7}" type="sibTrans" cxnId="{C506FCA4-F272-4726-892C-A6FD3D06AD6D}">
      <dgm:prSet/>
      <dgm:spPr/>
      <dgm:t>
        <a:bodyPr/>
        <a:lstStyle/>
        <a:p>
          <a:endParaRPr lang="en-US"/>
        </a:p>
      </dgm:t>
    </dgm:pt>
    <dgm:pt modelId="{1C2B577E-15E8-4788-A7D2-C491E2BB78C4}" type="pres">
      <dgm:prSet presAssocID="{0F66CE83-D1F5-4AD5-A913-F0D83E470D0E}" presName="root" presStyleCnt="0">
        <dgm:presLayoutVars>
          <dgm:dir/>
          <dgm:resizeHandles val="exact"/>
        </dgm:presLayoutVars>
      </dgm:prSet>
      <dgm:spPr/>
    </dgm:pt>
    <dgm:pt modelId="{F8B30FF5-5FE8-43AE-9442-0D0E81156137}" type="pres">
      <dgm:prSet presAssocID="{BDA65A8A-EAD1-44E5-B2FD-514A32B7E097}" presName="compNode" presStyleCnt="0"/>
      <dgm:spPr/>
    </dgm:pt>
    <dgm:pt modelId="{A33C5BB9-87AB-46EE-AFD5-4DC7EFFB0B58}" type="pres">
      <dgm:prSet presAssocID="{BDA65A8A-EAD1-44E5-B2FD-514A32B7E097}" presName="bgRect" presStyleLbl="bgShp" presStyleIdx="0" presStyleCnt="2"/>
      <dgm:spPr/>
    </dgm:pt>
    <dgm:pt modelId="{1F02339B-9632-4645-9291-37DFB48E073D}" type="pres">
      <dgm:prSet presAssocID="{BDA65A8A-EAD1-44E5-B2FD-514A32B7E0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2BCDB81-2BA3-48A0-A61F-2A36F169780D}" type="pres">
      <dgm:prSet presAssocID="{BDA65A8A-EAD1-44E5-B2FD-514A32B7E097}" presName="spaceRect" presStyleCnt="0"/>
      <dgm:spPr/>
    </dgm:pt>
    <dgm:pt modelId="{933D926E-5761-4317-9615-9649DF29F368}" type="pres">
      <dgm:prSet presAssocID="{BDA65A8A-EAD1-44E5-B2FD-514A32B7E097}" presName="parTx" presStyleLbl="revTx" presStyleIdx="0" presStyleCnt="2">
        <dgm:presLayoutVars>
          <dgm:chMax val="0"/>
          <dgm:chPref val="0"/>
        </dgm:presLayoutVars>
      </dgm:prSet>
      <dgm:spPr/>
    </dgm:pt>
    <dgm:pt modelId="{D26FE3EC-FE6B-47CA-A3CC-D6A6D5FFBBBF}" type="pres">
      <dgm:prSet presAssocID="{F15112F2-6746-451C-B673-1DC40CDCE52D}" presName="sibTrans" presStyleCnt="0"/>
      <dgm:spPr/>
    </dgm:pt>
    <dgm:pt modelId="{6DA65B04-C830-4685-9823-1687700ACC9F}" type="pres">
      <dgm:prSet presAssocID="{4FA654DD-CB93-4337-AACC-B697CE267A85}" presName="compNode" presStyleCnt="0"/>
      <dgm:spPr/>
    </dgm:pt>
    <dgm:pt modelId="{6BF38887-3EE8-4E4C-8F1E-29170EEAAD47}" type="pres">
      <dgm:prSet presAssocID="{4FA654DD-CB93-4337-AACC-B697CE267A85}" presName="bgRect" presStyleLbl="bgShp" presStyleIdx="1" presStyleCnt="2"/>
      <dgm:spPr/>
    </dgm:pt>
    <dgm:pt modelId="{9B0FA048-6536-47CE-A709-01F62E6E3B41}" type="pres">
      <dgm:prSet presAssocID="{4FA654DD-CB93-4337-AACC-B697CE267A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3EEA52-5415-4D0E-821B-8CB2AFBBF03F}" type="pres">
      <dgm:prSet presAssocID="{4FA654DD-CB93-4337-AACC-B697CE267A85}" presName="spaceRect" presStyleCnt="0"/>
      <dgm:spPr/>
    </dgm:pt>
    <dgm:pt modelId="{3EA54D71-8E37-4983-BC98-84A3518C6059}" type="pres">
      <dgm:prSet presAssocID="{4FA654DD-CB93-4337-AACC-B697CE267A8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C876133-48CB-4AE0-8D11-CD8E2FC3B41C}" type="presOf" srcId="{BDA65A8A-EAD1-44E5-B2FD-514A32B7E097}" destId="{933D926E-5761-4317-9615-9649DF29F368}" srcOrd="0" destOrd="0" presId="urn:microsoft.com/office/officeart/2018/2/layout/IconVerticalSolidList"/>
    <dgm:cxn modelId="{9F47393E-E5C3-4F6D-86E9-1393A8BF6271}" type="presOf" srcId="{0F66CE83-D1F5-4AD5-A913-F0D83E470D0E}" destId="{1C2B577E-15E8-4788-A7D2-C491E2BB78C4}" srcOrd="0" destOrd="0" presId="urn:microsoft.com/office/officeart/2018/2/layout/IconVerticalSolidList"/>
    <dgm:cxn modelId="{8B8A9A5F-C561-4EE7-B0B8-5F2DA9A531D5}" type="presOf" srcId="{4FA654DD-CB93-4337-AACC-B697CE267A85}" destId="{3EA54D71-8E37-4983-BC98-84A3518C6059}" srcOrd="0" destOrd="0" presId="urn:microsoft.com/office/officeart/2018/2/layout/IconVerticalSolidList"/>
    <dgm:cxn modelId="{C506FCA4-F272-4726-892C-A6FD3D06AD6D}" srcId="{0F66CE83-D1F5-4AD5-A913-F0D83E470D0E}" destId="{4FA654DD-CB93-4337-AACC-B697CE267A85}" srcOrd="1" destOrd="0" parTransId="{515BE0B6-B994-415F-BA51-DBD80379CB26}" sibTransId="{781B15FF-5286-42B4-B3BC-7D6CA7E747A7}"/>
    <dgm:cxn modelId="{624B0ECD-4884-4F80-B7AB-65D87999CCF1}" srcId="{0F66CE83-D1F5-4AD5-A913-F0D83E470D0E}" destId="{BDA65A8A-EAD1-44E5-B2FD-514A32B7E097}" srcOrd="0" destOrd="0" parTransId="{F71A864F-9BA8-4E98-8009-DD4255CA9754}" sibTransId="{F15112F2-6746-451C-B673-1DC40CDCE52D}"/>
    <dgm:cxn modelId="{2C37CF67-33D3-45C6-81FB-4041D43E7B35}" type="presParOf" srcId="{1C2B577E-15E8-4788-A7D2-C491E2BB78C4}" destId="{F8B30FF5-5FE8-43AE-9442-0D0E81156137}" srcOrd="0" destOrd="0" presId="urn:microsoft.com/office/officeart/2018/2/layout/IconVerticalSolidList"/>
    <dgm:cxn modelId="{43D7B06D-8AEB-46E2-BFA7-11E310F580AD}" type="presParOf" srcId="{F8B30FF5-5FE8-43AE-9442-0D0E81156137}" destId="{A33C5BB9-87AB-46EE-AFD5-4DC7EFFB0B58}" srcOrd="0" destOrd="0" presId="urn:microsoft.com/office/officeart/2018/2/layout/IconVerticalSolidList"/>
    <dgm:cxn modelId="{09963CFA-FF39-4074-8DD8-4711EA5D9E76}" type="presParOf" srcId="{F8B30FF5-5FE8-43AE-9442-0D0E81156137}" destId="{1F02339B-9632-4645-9291-37DFB48E073D}" srcOrd="1" destOrd="0" presId="urn:microsoft.com/office/officeart/2018/2/layout/IconVerticalSolidList"/>
    <dgm:cxn modelId="{9A1656BB-9B3E-4679-BBCC-B4C2067DD26C}" type="presParOf" srcId="{F8B30FF5-5FE8-43AE-9442-0D0E81156137}" destId="{B2BCDB81-2BA3-48A0-A61F-2A36F169780D}" srcOrd="2" destOrd="0" presId="urn:microsoft.com/office/officeart/2018/2/layout/IconVerticalSolidList"/>
    <dgm:cxn modelId="{2D21A237-762F-4DB2-BC7E-88223F21BE47}" type="presParOf" srcId="{F8B30FF5-5FE8-43AE-9442-0D0E81156137}" destId="{933D926E-5761-4317-9615-9649DF29F368}" srcOrd="3" destOrd="0" presId="urn:microsoft.com/office/officeart/2018/2/layout/IconVerticalSolidList"/>
    <dgm:cxn modelId="{6685D502-C683-4D23-9001-36F4D74657E3}" type="presParOf" srcId="{1C2B577E-15E8-4788-A7D2-C491E2BB78C4}" destId="{D26FE3EC-FE6B-47CA-A3CC-D6A6D5FFBBBF}" srcOrd="1" destOrd="0" presId="urn:microsoft.com/office/officeart/2018/2/layout/IconVerticalSolidList"/>
    <dgm:cxn modelId="{C4FDD886-ED11-4624-9328-920C4E81D344}" type="presParOf" srcId="{1C2B577E-15E8-4788-A7D2-C491E2BB78C4}" destId="{6DA65B04-C830-4685-9823-1687700ACC9F}" srcOrd="2" destOrd="0" presId="urn:microsoft.com/office/officeart/2018/2/layout/IconVerticalSolidList"/>
    <dgm:cxn modelId="{BE0268F3-2EB2-4048-97C1-DF541D634832}" type="presParOf" srcId="{6DA65B04-C830-4685-9823-1687700ACC9F}" destId="{6BF38887-3EE8-4E4C-8F1E-29170EEAAD47}" srcOrd="0" destOrd="0" presId="urn:microsoft.com/office/officeart/2018/2/layout/IconVerticalSolidList"/>
    <dgm:cxn modelId="{3E3D178E-AC04-4403-A3E9-5A3EA835FA64}" type="presParOf" srcId="{6DA65B04-C830-4685-9823-1687700ACC9F}" destId="{9B0FA048-6536-47CE-A709-01F62E6E3B41}" srcOrd="1" destOrd="0" presId="urn:microsoft.com/office/officeart/2018/2/layout/IconVerticalSolidList"/>
    <dgm:cxn modelId="{7466E057-D097-4391-80D5-F93B504F4F7D}" type="presParOf" srcId="{6DA65B04-C830-4685-9823-1687700ACC9F}" destId="{6C3EEA52-5415-4D0E-821B-8CB2AFBBF03F}" srcOrd="2" destOrd="0" presId="urn:microsoft.com/office/officeart/2018/2/layout/IconVerticalSolidList"/>
    <dgm:cxn modelId="{2C561F0E-A457-4F3D-A01A-8A0C05FF1D46}" type="presParOf" srcId="{6DA65B04-C830-4685-9823-1687700ACC9F}" destId="{3EA54D71-8E37-4983-BC98-84A3518C60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5D390-3F91-477D-AF59-6C74CD69ED9D}">
      <dsp:nvSpPr>
        <dsp:cNvPr id="0" name=""/>
        <dsp:cNvSpPr/>
      </dsp:nvSpPr>
      <dsp:spPr>
        <a:xfrm>
          <a:off x="0" y="52702"/>
          <a:ext cx="7012370" cy="865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 Introduction </a:t>
          </a:r>
        </a:p>
      </dsp:txBody>
      <dsp:txXfrm>
        <a:off x="42265" y="94967"/>
        <a:ext cx="6927840" cy="781270"/>
      </dsp:txXfrm>
    </dsp:sp>
    <dsp:sp modelId="{741CD469-5E73-4800-9627-83252F5246B9}">
      <dsp:nvSpPr>
        <dsp:cNvPr id="0" name=""/>
        <dsp:cNvSpPr/>
      </dsp:nvSpPr>
      <dsp:spPr>
        <a:xfrm>
          <a:off x="0" y="918503"/>
          <a:ext cx="7012370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1.1 Vision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1.2 Scope</a:t>
          </a:r>
        </a:p>
      </dsp:txBody>
      <dsp:txXfrm>
        <a:off x="0" y="918503"/>
        <a:ext cx="7012370" cy="957375"/>
      </dsp:txXfrm>
    </dsp:sp>
    <dsp:sp modelId="{12B37103-1054-4D7B-AE33-19E097687E03}">
      <dsp:nvSpPr>
        <dsp:cNvPr id="0" name=""/>
        <dsp:cNvSpPr/>
      </dsp:nvSpPr>
      <dsp:spPr>
        <a:xfrm>
          <a:off x="0" y="1875878"/>
          <a:ext cx="7012370" cy="865800"/>
        </a:xfrm>
        <a:prstGeom prst="round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Architectural Representation</a:t>
          </a:r>
        </a:p>
      </dsp:txBody>
      <dsp:txXfrm>
        <a:off x="42265" y="1918143"/>
        <a:ext cx="6927840" cy="781270"/>
      </dsp:txXfrm>
    </dsp:sp>
    <dsp:sp modelId="{AF4B1F3F-AB7F-425A-A3C0-4973DF8A9B6A}">
      <dsp:nvSpPr>
        <dsp:cNvPr id="0" name=""/>
        <dsp:cNvSpPr/>
      </dsp:nvSpPr>
      <dsp:spPr>
        <a:xfrm>
          <a:off x="0" y="2741678"/>
          <a:ext cx="7012370" cy="191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Use case view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Logical view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Process view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Deployment view</a:t>
          </a:r>
        </a:p>
      </dsp:txBody>
      <dsp:txXfrm>
        <a:off x="0" y="2741678"/>
        <a:ext cx="7012370" cy="1914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2B2DA-8CA9-4F34-8C50-14BF050008AB}">
      <dsp:nvSpPr>
        <dsp:cNvPr id="0" name=""/>
        <dsp:cNvSpPr/>
      </dsp:nvSpPr>
      <dsp:spPr>
        <a:xfrm>
          <a:off x="0" y="4080"/>
          <a:ext cx="7012370" cy="874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Goals and Constraints</a:t>
          </a:r>
        </a:p>
      </dsp:txBody>
      <dsp:txXfrm>
        <a:off x="42693" y="46773"/>
        <a:ext cx="6926984" cy="789189"/>
      </dsp:txXfrm>
    </dsp:sp>
    <dsp:sp modelId="{E9FAA4F6-917F-4AF7-BBE9-38AA9242EDD0}">
      <dsp:nvSpPr>
        <dsp:cNvPr id="0" name=""/>
        <dsp:cNvSpPr/>
      </dsp:nvSpPr>
      <dsp:spPr>
        <a:xfrm>
          <a:off x="0" y="878655"/>
          <a:ext cx="7012370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program will be able to handle several filters in order to provide the accurate and useful information to the user.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Making sure all the information that is stored is updated and reliable.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Having the service online during business hours and making sure there are no inconveniences to the user.</a:t>
          </a:r>
        </a:p>
      </dsp:txBody>
      <dsp:txXfrm>
        <a:off x="0" y="878655"/>
        <a:ext cx="7012370" cy="1380690"/>
      </dsp:txXfrm>
    </dsp:sp>
    <dsp:sp modelId="{C6272815-FE4E-4A74-AD0E-BDE345AEED8F}">
      <dsp:nvSpPr>
        <dsp:cNvPr id="0" name=""/>
        <dsp:cNvSpPr/>
      </dsp:nvSpPr>
      <dsp:spPr>
        <a:xfrm>
          <a:off x="0" y="2259345"/>
          <a:ext cx="7012370" cy="874575"/>
        </a:xfrm>
        <a:prstGeom prst="roundRect">
          <a:avLst/>
        </a:prstGeom>
        <a:solidFill>
          <a:schemeClr val="accent5">
            <a:hueOff val="3193009"/>
            <a:satOff val="-3062"/>
            <a:lumOff val="-2019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 Logical View: The movie data system is split into 2 parts</a:t>
          </a:r>
        </a:p>
      </dsp:txBody>
      <dsp:txXfrm>
        <a:off x="42693" y="2302038"/>
        <a:ext cx="6926984" cy="789189"/>
      </dsp:txXfrm>
    </dsp:sp>
    <dsp:sp modelId="{D0D9C566-867D-4EA0-8403-984413FE33B6}">
      <dsp:nvSpPr>
        <dsp:cNvPr id="0" name=""/>
        <dsp:cNvSpPr/>
      </dsp:nvSpPr>
      <dsp:spPr>
        <a:xfrm>
          <a:off x="0" y="3133920"/>
          <a:ext cx="701237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User Interface: This is where an employee or user can enter and receive information by communicating with the interface to access data stored within.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Business Services: The information is able to be controlled as the information can be edited by an administrator, as well as the ability to control user permissions and creation of users.</a:t>
          </a:r>
        </a:p>
      </dsp:txBody>
      <dsp:txXfrm>
        <a:off x="0" y="3133920"/>
        <a:ext cx="7012370" cy="1571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C5BB9-87AB-46EE-AFD5-4DC7EFFB0B58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2339B-9632-4645-9291-37DFB48E073D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D926E-5761-4317-9615-9649DF29F368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Programming View:</a:t>
          </a:r>
        </a:p>
      </dsp:txBody>
      <dsp:txXfrm>
        <a:off x="1631713" y="765233"/>
        <a:ext cx="5380656" cy="1412739"/>
      </dsp:txXfrm>
    </dsp:sp>
    <dsp:sp modelId="{6BF38887-3EE8-4E4C-8F1E-29170EEAAD47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FA048-6536-47CE-A709-01F62E6E3B41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54D71-8E37-4983-BC98-84A3518C6059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HTML, CSS, and JavaScript will be the technologies that will be used to create the code for this software. Only approved employees can login and receive the information they need from a database.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59522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78" y="285750"/>
            <a:ext cx="10993549" cy="2502588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accent3">
                    <a:lumMod val="20000"/>
                    <a:lumOff val="80000"/>
                  </a:schemeClr>
                </a:solidFill>
              </a:rPr>
              <a:t>Movie theater Ticket Sales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06" y="4681434"/>
            <a:ext cx="10993546" cy="13301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Elaboration phase</a:t>
            </a:r>
          </a:p>
          <a:p>
            <a:r>
              <a:rPr lang="en-US">
                <a:solidFill>
                  <a:srgbClr val="7CEBFF"/>
                </a:solidFill>
              </a:rPr>
              <a:t>ICS 370- Software Design Models - Ismail Bile</a:t>
            </a:r>
          </a:p>
          <a:p>
            <a:r>
              <a:rPr lang="en-US">
                <a:solidFill>
                  <a:srgbClr val="7CEBFF"/>
                </a:solidFill>
              </a:rPr>
              <a:t>Sala Chang, SAMIR </a:t>
            </a:r>
            <a:r>
              <a:rPr lang="en-US" err="1">
                <a:solidFill>
                  <a:srgbClr val="7CEBFF"/>
                </a:solidFill>
              </a:rPr>
              <a:t>Mahamed</a:t>
            </a:r>
            <a:r>
              <a:rPr lang="en-US">
                <a:solidFill>
                  <a:srgbClr val="7CEBFF"/>
                </a:solidFill>
              </a:rPr>
              <a:t>, Samantha Schug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0FF53BD-CAC5-44F8-B66F-E5D4003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078" y="1208531"/>
            <a:ext cx="3574976" cy="4735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414B9-7A28-4D41-A8F9-6DA63C3B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Create user use case</a:t>
            </a:r>
          </a:p>
        </p:txBody>
      </p:sp>
    </p:spTree>
    <p:extLst>
      <p:ext uri="{BB962C8B-B14F-4D97-AF65-F5344CB8AC3E}">
        <p14:creationId xmlns:p14="http://schemas.microsoft.com/office/powerpoint/2010/main" val="17207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6FDB2-8A14-471B-A7AF-82B58BE7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Software Architecture Document...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9881D7F-9007-4BC1-8647-89CF8B621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11718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39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D285B-0603-4B50-B0F3-F8DE4D39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+mj-lt"/>
                <a:cs typeface="+mj-lt"/>
              </a:rPr>
              <a:t>...Software Architecture Document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2F23ED-8F4E-4434-9A66-3AC647082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82731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5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7145-A428-44A2-8ECC-EF0BA1EC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Software Design document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3B4734E-257E-46C3-B023-DACEB7FE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33377"/>
            <a:ext cx="4962525" cy="2704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F07-E5EE-48F2-92BA-4D58F685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5. Process View: A description of the how the tasks are handled when executed and how they interact.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089B5-71DB-45F1-BBE3-D528BC9D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Software Design document continued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C70AFE-7734-47B5-BA64-0EB2482E0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814655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540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9164C-D957-4326-91FB-498777C4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Manager Actor scenarios / class 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CC27-0053-4D91-AD78-77727ED46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Manager Actor Use cases scenario modeling: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User signs in to retrieve information on movie. Given 3 options.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This case: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 Select to Compare Movies - Select Genre - Select Movie. Select another Genre – Select another Movie - Select length of time to view ticket sales - Select Action (generate report displays on system)– and Return to Home.</a:t>
            </a:r>
            <a:endParaRPr lang="en-US">
              <a:solidFill>
                <a:schemeClr val="bg1"/>
              </a:solidFill>
            </a:endParaRPr>
          </a:p>
          <a:p>
            <a:pPr marL="305435" indent="-305435">
              <a:lnSpc>
                <a:spcPct val="9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8933CD-275D-4868-BA4A-DA32B1FCE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7070" y="1446344"/>
            <a:ext cx="7122422" cy="37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1EE6-5E6B-4B3F-9845-EE931AAB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Administrator Actor scenarios / Class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FBC0-0E6E-403D-B3BE-99ADF9875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368" y="1705375"/>
            <a:ext cx="3409782" cy="38496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chemeClr val="bg1"/>
                </a:solidFill>
              </a:rPr>
              <a:t>Admin use case: Signs in to create new user account: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Creates new user - Involves entering a user's First and Last Name, Username, and password.</a:t>
            </a:r>
          </a:p>
          <a:p>
            <a:pPr marL="305435" indent="-305435"/>
            <a:r>
              <a:rPr lang="en-US">
                <a:solidFill>
                  <a:schemeClr val="bg1"/>
                </a:solidFill>
              </a:rPr>
              <a:t>2 options available</a:t>
            </a:r>
          </a:p>
          <a:p>
            <a:pPr marL="305435" indent="-305435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F3168D-9696-40AE-A676-1A2A39D74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8075" y="646494"/>
            <a:ext cx="6500208" cy="55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4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E0CC-C2E9-4620-BA9A-E48DDC8E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Prototype of User interface</a:t>
            </a:r>
          </a:p>
        </p:txBody>
      </p:sp>
      <p:pic>
        <p:nvPicPr>
          <p:cNvPr id="4" name="Picture 4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87CA5FB1-F470-44A3-94C2-0EA93D461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42250" y="2324269"/>
            <a:ext cx="4904404" cy="3879586"/>
          </a:xfrm>
          <a:prstGeom prst="rect">
            <a:avLst/>
          </a:prstGeom>
        </p:spPr>
      </p:pic>
      <p:pic>
        <p:nvPicPr>
          <p:cNvPr id="6" name="Picture 6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AD5DD4FA-2B83-4095-87D7-7FC71257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75758" y="2314036"/>
            <a:ext cx="4612257" cy="369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62EBD-8B4D-45C9-BF6F-54B624A47531}"/>
              </a:ext>
            </a:extLst>
          </p:cNvPr>
          <p:cNvSpPr txBox="1"/>
          <p:nvPr/>
        </p:nvSpPr>
        <p:spPr>
          <a:xfrm>
            <a:off x="793989" y="23278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2C48C-77B5-4A86-B546-A95D857B7E61}"/>
              </a:ext>
            </a:extLst>
          </p:cNvPr>
          <p:cNvSpPr txBox="1"/>
          <p:nvPr/>
        </p:nvSpPr>
        <p:spPr>
          <a:xfrm>
            <a:off x="10234973" y="23265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one</a:t>
            </a:r>
          </a:p>
        </p:txBody>
      </p:sp>
    </p:spTree>
    <p:extLst>
      <p:ext uri="{BB962C8B-B14F-4D97-AF65-F5344CB8AC3E}">
        <p14:creationId xmlns:p14="http://schemas.microsoft.com/office/powerpoint/2010/main" val="1814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F1BA-7889-4EF0-B8B2-B6931309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 Prototype of User interface</a:t>
            </a:r>
            <a:endParaRPr lang="en-US"/>
          </a:p>
        </p:txBody>
      </p:sp>
      <p:pic>
        <p:nvPicPr>
          <p:cNvPr id="4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83AB3B04-9494-41C0-9C51-A65E2DDC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157314" y="2502863"/>
            <a:ext cx="4904404" cy="3678303"/>
          </a:xfrm>
          <a:prstGeom prst="rect">
            <a:avLst/>
          </a:prstGeom>
        </p:spPr>
      </p:pic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5F329F2-5C88-4324-AF24-811D2B17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57352" y="2497030"/>
            <a:ext cx="4864757" cy="3644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27A6A-34BE-4E29-9C98-DF4500AFB2F9}"/>
              </a:ext>
            </a:extLst>
          </p:cNvPr>
          <p:cNvSpPr txBox="1"/>
          <p:nvPr/>
        </p:nvSpPr>
        <p:spPr>
          <a:xfrm>
            <a:off x="486224" y="1884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Genre &amp;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2FA29-BF96-47A5-BDEF-1A6D8D71DEF1}"/>
              </a:ext>
            </a:extLst>
          </p:cNvPr>
          <p:cNvSpPr txBox="1"/>
          <p:nvPr/>
        </p:nvSpPr>
        <p:spPr>
          <a:xfrm>
            <a:off x="6524940" y="19864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View Movie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746B9-574F-4ABA-B322-5DF55E08F3CE}"/>
              </a:ext>
            </a:extLst>
          </p:cNvPr>
          <p:cNvSpPr txBox="1"/>
          <p:nvPr/>
        </p:nvSpPr>
        <p:spPr>
          <a:xfrm>
            <a:off x="8360075" y="1890263"/>
            <a:ext cx="3260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779B-60BD-4222-B8FF-0FBED47F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AdMINistrator Only - Prototype of User 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9534-EB9F-4E63-8B4C-C75DFDC8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Admin Creates new Account</a:t>
            </a:r>
            <a:endParaRPr lang="en-US"/>
          </a:p>
        </p:txBody>
      </p:sp>
      <p:pic>
        <p:nvPicPr>
          <p:cNvPr id="5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955FB88-9C3B-45F3-87F8-4C0D9487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68952" y="2084591"/>
            <a:ext cx="4468483" cy="41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8E894-28B5-4FF1-AEEC-A69084BCC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Table of 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A0BC-7000-49CB-A22C-86E425E2C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507415"/>
            <a:ext cx="5210007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2000"/>
              <a:t>Vision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Scope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Domain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Class Diagram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Use Cases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Software Architecture Document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Software Design Document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Actor Scenarios Class Code</a:t>
            </a:r>
          </a:p>
          <a:p>
            <a:pPr marL="305435" indent="-305435">
              <a:lnSpc>
                <a:spcPct val="90000"/>
              </a:lnSpc>
            </a:pPr>
            <a:r>
              <a:rPr lang="en-US" sz="2000"/>
              <a:t>UI Prototypes</a:t>
            </a:r>
          </a:p>
          <a:p>
            <a:pPr marL="305435" indent="-305435">
              <a:lnSpc>
                <a:spcPct val="90000"/>
              </a:lnSpc>
            </a:pP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16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51BEA09-6572-47A0-9130-87E93995D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0D342-F025-42D3-A67F-71E7B35B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BCC7-7A2B-4EF3-9BD0-E3D3C067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The purpose of this project is to provide a tool that will allow analytics of ticket sales for a small theatre to aid management in decision making regarding: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•Staffing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•Marketing 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•Promotions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r>
              <a:rPr lang="en-US" sz="20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•Pricing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 marL="305435" indent="-305435"/>
            <a:endParaRPr 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2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BD4-DDE1-42F4-BA2D-5D6D6FCB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44B6-C047-4913-B326-D5FD7FA0C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In Scope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Intended Audience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Movie Theatre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Small (Five screens or less)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Management Only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Intended Use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Data Analytics On Ticket Sales: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Timeframe</a:t>
            </a:r>
            <a:endParaRPr lang="en-US"/>
          </a:p>
          <a:p>
            <a:pPr marL="899795" lvl="2" indent="-269875"/>
            <a:r>
              <a:rPr lang="en-US">
                <a:ea typeface="+mn-lt"/>
                <a:cs typeface="+mn-lt"/>
              </a:rPr>
              <a:t>Year, Season, Month, Day, Week, Promotional Period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Genre</a:t>
            </a:r>
            <a:endParaRPr lang="en-US"/>
          </a:p>
          <a:p>
            <a:pPr marL="899795" lvl="2" indent="-269875"/>
            <a:r>
              <a:rPr lang="en-US">
                <a:ea typeface="+mn-lt"/>
                <a:cs typeface="+mn-lt"/>
              </a:rPr>
              <a:t>Comedy, Horror, Romance, Documentary, Action, Science Fiction, Super Hero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9020D-4FA6-4D3F-AAB1-F483805A8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Out of Scope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Audiences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Other Businesses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Customers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Entry Level Employees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Large Theatres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Other Uses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Concession Sales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Ticket sales data from other theatres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4C9291-4538-47B5-B099-44B94F1E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 err="1"/>
              <a:t>DIagram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F5C457-6D08-440B-B0E9-152E0E7B2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82" y="1605105"/>
            <a:ext cx="7599815" cy="52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1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C190-2D0E-45B1-850D-E43CD75F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Domain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F09C663-228B-420D-BF29-99596B40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431" y="1965343"/>
            <a:ext cx="7009326" cy="46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11DAD-0BBB-4401-A0AF-4E432048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Class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9053C5-3ACD-4E54-A2B6-E59AF349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49" y="1250302"/>
            <a:ext cx="6267786" cy="4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0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20DF-992C-4313-BF6D-654A2E28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Manager Use case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811C510-2260-4248-BDDA-23D390290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156" y="2180496"/>
            <a:ext cx="6749686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ABD7-36A2-4735-AF68-8DF24073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 use case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639292E-80AA-4FE4-8442-8280E1ADD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380" y="2149563"/>
            <a:ext cx="5251262" cy="3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62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ED214C-B51A-4B75-8B08-0E0DBD2305B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1EF32-6551-47EB-8BA9-22EF81F3DDAC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Widescreen</PresentationFormat>
  <Paragraphs>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 2</vt:lpstr>
      <vt:lpstr>Dividend</vt:lpstr>
      <vt:lpstr>Movie theater Ticket Sales system</vt:lpstr>
      <vt:lpstr>Table of contents</vt:lpstr>
      <vt:lpstr>Vision</vt:lpstr>
      <vt:lpstr>Scope</vt:lpstr>
      <vt:lpstr>Use Case DIagram</vt:lpstr>
      <vt:lpstr>Domain</vt:lpstr>
      <vt:lpstr>Class Diagram</vt:lpstr>
      <vt:lpstr>Manager Use case</vt:lpstr>
      <vt:lpstr>Admin use case</vt:lpstr>
      <vt:lpstr>Create user use case</vt:lpstr>
      <vt:lpstr>Software Architecture Document...</vt:lpstr>
      <vt:lpstr>...Software Architecture Document</vt:lpstr>
      <vt:lpstr>Software Design document</vt:lpstr>
      <vt:lpstr>Software Design document continued </vt:lpstr>
      <vt:lpstr>Manager Actor scenarios / class Code:</vt:lpstr>
      <vt:lpstr>Administrator Actor scenarios / Class Code</vt:lpstr>
      <vt:lpstr> Prototype of User interface</vt:lpstr>
      <vt:lpstr> Prototype of User interface</vt:lpstr>
      <vt:lpstr>AdMINistrator Only - Prototype of User 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dividend design</dc:title>
  <dc:creator/>
  <cp:revision>1</cp:revision>
  <dcterms:created xsi:type="dcterms:W3CDTF">2019-05-14T19:26:29Z</dcterms:created>
  <dcterms:modified xsi:type="dcterms:W3CDTF">2019-07-03T00:38:17Z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